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70" r:id="rId8"/>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FBEEB00-F66C-47CC-A723-9ED7EDA50DBB}"/>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CCBB0151-E3CB-48B7-97C1-985DC535DDF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9791133C-A44C-4E96-8146-FBBE53568DE9}"/>
              </a:ext>
            </a:extLst>
          </p:cNvPr>
          <p:cNvSpPr>
            <a:spLocks noGrp="1"/>
          </p:cNvSpPr>
          <p:nvPr>
            <p:ph type="dt" sz="half" idx="10"/>
          </p:nvPr>
        </p:nvSpPr>
        <p:spPr/>
        <p:txBody>
          <a:bodyPr/>
          <a:lstStyle/>
          <a:p>
            <a:fld id="{A23D74CE-7830-49F4-A056-7BD85FE51C4D}" type="datetimeFigureOut">
              <a:rPr kumimoji="1" lang="ja-JP" altLang="en-US" smtClean="0"/>
              <a:t>2024/5/1</a:t>
            </a:fld>
            <a:endParaRPr kumimoji="1" lang="ja-JP" altLang="en-US"/>
          </a:p>
        </p:txBody>
      </p:sp>
      <p:sp>
        <p:nvSpPr>
          <p:cNvPr id="5" name="フッター プレースホルダー 4">
            <a:extLst>
              <a:ext uri="{FF2B5EF4-FFF2-40B4-BE49-F238E27FC236}">
                <a16:creationId xmlns:a16="http://schemas.microsoft.com/office/drawing/2014/main" id="{ED5E81BE-26E6-4637-BE4D-E647BC66DFC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C19862F-96B4-4152-9B21-3A73BC352803}"/>
              </a:ext>
            </a:extLst>
          </p:cNvPr>
          <p:cNvSpPr>
            <a:spLocks noGrp="1"/>
          </p:cNvSpPr>
          <p:nvPr>
            <p:ph type="sldNum" sz="quarter" idx="12"/>
          </p:nvPr>
        </p:nvSpPr>
        <p:spPr/>
        <p:txBody>
          <a:bodyPr/>
          <a:lstStyle/>
          <a:p>
            <a:fld id="{071342E4-93CE-4964-9F89-4E2E87D17446}" type="slidenum">
              <a:rPr kumimoji="1" lang="ja-JP" altLang="en-US" smtClean="0"/>
              <a:t>‹#›</a:t>
            </a:fld>
            <a:endParaRPr kumimoji="1" lang="ja-JP" altLang="en-US"/>
          </a:p>
        </p:txBody>
      </p:sp>
    </p:spTree>
    <p:extLst>
      <p:ext uri="{BB962C8B-B14F-4D97-AF65-F5344CB8AC3E}">
        <p14:creationId xmlns:p14="http://schemas.microsoft.com/office/powerpoint/2010/main" val="2767633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E7C0DE2-8BE5-4E34-A54B-12D0F34B0B61}"/>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1EBB8B2-3C3A-4F93-87AA-ED44A47F9371}"/>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796EC03-93C5-4AFA-BAFD-678E674CE89B}"/>
              </a:ext>
            </a:extLst>
          </p:cNvPr>
          <p:cNvSpPr>
            <a:spLocks noGrp="1"/>
          </p:cNvSpPr>
          <p:nvPr>
            <p:ph type="dt" sz="half" idx="10"/>
          </p:nvPr>
        </p:nvSpPr>
        <p:spPr/>
        <p:txBody>
          <a:bodyPr/>
          <a:lstStyle/>
          <a:p>
            <a:fld id="{A23D74CE-7830-49F4-A056-7BD85FE51C4D}" type="datetimeFigureOut">
              <a:rPr kumimoji="1" lang="ja-JP" altLang="en-US" smtClean="0"/>
              <a:t>2024/5/1</a:t>
            </a:fld>
            <a:endParaRPr kumimoji="1" lang="ja-JP" altLang="en-US"/>
          </a:p>
        </p:txBody>
      </p:sp>
      <p:sp>
        <p:nvSpPr>
          <p:cNvPr id="5" name="フッター プレースホルダー 4">
            <a:extLst>
              <a:ext uri="{FF2B5EF4-FFF2-40B4-BE49-F238E27FC236}">
                <a16:creationId xmlns:a16="http://schemas.microsoft.com/office/drawing/2014/main" id="{20B399C4-8C4E-4650-A110-9AF6CB9BFB6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DC3C363-CD60-49EE-AC37-F817DD74B858}"/>
              </a:ext>
            </a:extLst>
          </p:cNvPr>
          <p:cNvSpPr>
            <a:spLocks noGrp="1"/>
          </p:cNvSpPr>
          <p:nvPr>
            <p:ph type="sldNum" sz="quarter" idx="12"/>
          </p:nvPr>
        </p:nvSpPr>
        <p:spPr/>
        <p:txBody>
          <a:bodyPr/>
          <a:lstStyle/>
          <a:p>
            <a:fld id="{071342E4-93CE-4964-9F89-4E2E87D17446}" type="slidenum">
              <a:rPr kumimoji="1" lang="ja-JP" altLang="en-US" smtClean="0"/>
              <a:t>‹#›</a:t>
            </a:fld>
            <a:endParaRPr kumimoji="1" lang="ja-JP" altLang="en-US"/>
          </a:p>
        </p:txBody>
      </p:sp>
    </p:spTree>
    <p:extLst>
      <p:ext uri="{BB962C8B-B14F-4D97-AF65-F5344CB8AC3E}">
        <p14:creationId xmlns:p14="http://schemas.microsoft.com/office/powerpoint/2010/main" val="2538041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6DD56F25-2626-4D6C-8317-56B543E2A0F9}"/>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DE526F8-395B-4F47-B422-9500E82A7E57}"/>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72068A9-A13B-4835-9EF0-ECAA50B25089}"/>
              </a:ext>
            </a:extLst>
          </p:cNvPr>
          <p:cNvSpPr>
            <a:spLocks noGrp="1"/>
          </p:cNvSpPr>
          <p:nvPr>
            <p:ph type="dt" sz="half" idx="10"/>
          </p:nvPr>
        </p:nvSpPr>
        <p:spPr/>
        <p:txBody>
          <a:bodyPr/>
          <a:lstStyle/>
          <a:p>
            <a:fld id="{A23D74CE-7830-49F4-A056-7BD85FE51C4D}" type="datetimeFigureOut">
              <a:rPr kumimoji="1" lang="ja-JP" altLang="en-US" smtClean="0"/>
              <a:t>2024/5/1</a:t>
            </a:fld>
            <a:endParaRPr kumimoji="1" lang="ja-JP" altLang="en-US"/>
          </a:p>
        </p:txBody>
      </p:sp>
      <p:sp>
        <p:nvSpPr>
          <p:cNvPr id="5" name="フッター プレースホルダー 4">
            <a:extLst>
              <a:ext uri="{FF2B5EF4-FFF2-40B4-BE49-F238E27FC236}">
                <a16:creationId xmlns:a16="http://schemas.microsoft.com/office/drawing/2014/main" id="{655A4583-C951-4138-9934-7CB6E5B46B0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3C81086-D22E-4675-A364-DE615BD29592}"/>
              </a:ext>
            </a:extLst>
          </p:cNvPr>
          <p:cNvSpPr>
            <a:spLocks noGrp="1"/>
          </p:cNvSpPr>
          <p:nvPr>
            <p:ph type="sldNum" sz="quarter" idx="12"/>
          </p:nvPr>
        </p:nvSpPr>
        <p:spPr/>
        <p:txBody>
          <a:bodyPr/>
          <a:lstStyle/>
          <a:p>
            <a:fld id="{071342E4-93CE-4964-9F89-4E2E87D17446}" type="slidenum">
              <a:rPr kumimoji="1" lang="ja-JP" altLang="en-US" smtClean="0"/>
              <a:t>‹#›</a:t>
            </a:fld>
            <a:endParaRPr kumimoji="1" lang="ja-JP" altLang="en-US"/>
          </a:p>
        </p:txBody>
      </p:sp>
    </p:spTree>
    <p:extLst>
      <p:ext uri="{BB962C8B-B14F-4D97-AF65-F5344CB8AC3E}">
        <p14:creationId xmlns:p14="http://schemas.microsoft.com/office/powerpoint/2010/main" val="3738162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CD28D2-FEBE-410E-84D9-4FFA8A09522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DF73E79-6598-4E10-88EA-6249DDF363A5}"/>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A6A9C80-4D30-4D50-ABBC-1BF3D31BEDCA}"/>
              </a:ext>
            </a:extLst>
          </p:cNvPr>
          <p:cNvSpPr>
            <a:spLocks noGrp="1"/>
          </p:cNvSpPr>
          <p:nvPr>
            <p:ph type="dt" sz="half" idx="10"/>
          </p:nvPr>
        </p:nvSpPr>
        <p:spPr/>
        <p:txBody>
          <a:bodyPr/>
          <a:lstStyle/>
          <a:p>
            <a:fld id="{A23D74CE-7830-49F4-A056-7BD85FE51C4D}" type="datetimeFigureOut">
              <a:rPr kumimoji="1" lang="ja-JP" altLang="en-US" smtClean="0"/>
              <a:t>2024/5/1</a:t>
            </a:fld>
            <a:endParaRPr kumimoji="1" lang="ja-JP" altLang="en-US"/>
          </a:p>
        </p:txBody>
      </p:sp>
      <p:sp>
        <p:nvSpPr>
          <p:cNvPr id="5" name="フッター プレースホルダー 4">
            <a:extLst>
              <a:ext uri="{FF2B5EF4-FFF2-40B4-BE49-F238E27FC236}">
                <a16:creationId xmlns:a16="http://schemas.microsoft.com/office/drawing/2014/main" id="{394DF890-6A2C-4841-B836-7EA800B4338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B04C0F1-297F-4659-9C3E-2468BB1786C8}"/>
              </a:ext>
            </a:extLst>
          </p:cNvPr>
          <p:cNvSpPr>
            <a:spLocks noGrp="1"/>
          </p:cNvSpPr>
          <p:nvPr>
            <p:ph type="sldNum" sz="quarter" idx="12"/>
          </p:nvPr>
        </p:nvSpPr>
        <p:spPr/>
        <p:txBody>
          <a:bodyPr/>
          <a:lstStyle/>
          <a:p>
            <a:fld id="{071342E4-93CE-4964-9F89-4E2E87D17446}" type="slidenum">
              <a:rPr kumimoji="1" lang="ja-JP" altLang="en-US" smtClean="0"/>
              <a:t>‹#›</a:t>
            </a:fld>
            <a:endParaRPr kumimoji="1" lang="ja-JP" altLang="en-US"/>
          </a:p>
        </p:txBody>
      </p:sp>
    </p:spTree>
    <p:extLst>
      <p:ext uri="{BB962C8B-B14F-4D97-AF65-F5344CB8AC3E}">
        <p14:creationId xmlns:p14="http://schemas.microsoft.com/office/powerpoint/2010/main" val="2307588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6848D87-8AF6-4118-8A95-86F7727A2703}"/>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123C059-E2FD-43A2-992D-9B1B297CFC3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A2B2C9E6-D509-4195-9F64-3881938A0352}"/>
              </a:ext>
            </a:extLst>
          </p:cNvPr>
          <p:cNvSpPr>
            <a:spLocks noGrp="1"/>
          </p:cNvSpPr>
          <p:nvPr>
            <p:ph type="dt" sz="half" idx="10"/>
          </p:nvPr>
        </p:nvSpPr>
        <p:spPr/>
        <p:txBody>
          <a:bodyPr/>
          <a:lstStyle/>
          <a:p>
            <a:fld id="{A23D74CE-7830-49F4-A056-7BD85FE51C4D}" type="datetimeFigureOut">
              <a:rPr kumimoji="1" lang="ja-JP" altLang="en-US" smtClean="0"/>
              <a:t>2024/5/1</a:t>
            </a:fld>
            <a:endParaRPr kumimoji="1" lang="ja-JP" altLang="en-US"/>
          </a:p>
        </p:txBody>
      </p:sp>
      <p:sp>
        <p:nvSpPr>
          <p:cNvPr id="5" name="フッター プレースホルダー 4">
            <a:extLst>
              <a:ext uri="{FF2B5EF4-FFF2-40B4-BE49-F238E27FC236}">
                <a16:creationId xmlns:a16="http://schemas.microsoft.com/office/drawing/2014/main" id="{BA9B21C8-8FEE-48FC-BFA3-87A5B349512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F44AA35-87B7-4363-BDFB-00DB934F7724}"/>
              </a:ext>
            </a:extLst>
          </p:cNvPr>
          <p:cNvSpPr>
            <a:spLocks noGrp="1"/>
          </p:cNvSpPr>
          <p:nvPr>
            <p:ph type="sldNum" sz="quarter" idx="12"/>
          </p:nvPr>
        </p:nvSpPr>
        <p:spPr/>
        <p:txBody>
          <a:bodyPr/>
          <a:lstStyle/>
          <a:p>
            <a:fld id="{071342E4-93CE-4964-9F89-4E2E87D17446}" type="slidenum">
              <a:rPr kumimoji="1" lang="ja-JP" altLang="en-US" smtClean="0"/>
              <a:t>‹#›</a:t>
            </a:fld>
            <a:endParaRPr kumimoji="1" lang="ja-JP" altLang="en-US"/>
          </a:p>
        </p:txBody>
      </p:sp>
    </p:spTree>
    <p:extLst>
      <p:ext uri="{BB962C8B-B14F-4D97-AF65-F5344CB8AC3E}">
        <p14:creationId xmlns:p14="http://schemas.microsoft.com/office/powerpoint/2010/main" val="530679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7E66AEF-2853-49A3-9122-94FBC82D53E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D834BB8-EBE6-41FF-BA0D-5871981A8F31}"/>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333B927E-89FC-49DB-B358-5E0E9B6DE3D5}"/>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61691150-8F13-4D5E-89B8-5A49A1DBD4B4}"/>
              </a:ext>
            </a:extLst>
          </p:cNvPr>
          <p:cNvSpPr>
            <a:spLocks noGrp="1"/>
          </p:cNvSpPr>
          <p:nvPr>
            <p:ph type="dt" sz="half" idx="10"/>
          </p:nvPr>
        </p:nvSpPr>
        <p:spPr/>
        <p:txBody>
          <a:bodyPr/>
          <a:lstStyle/>
          <a:p>
            <a:fld id="{A23D74CE-7830-49F4-A056-7BD85FE51C4D}" type="datetimeFigureOut">
              <a:rPr kumimoji="1" lang="ja-JP" altLang="en-US" smtClean="0"/>
              <a:t>2024/5/1</a:t>
            </a:fld>
            <a:endParaRPr kumimoji="1" lang="ja-JP" altLang="en-US"/>
          </a:p>
        </p:txBody>
      </p:sp>
      <p:sp>
        <p:nvSpPr>
          <p:cNvPr id="6" name="フッター プレースホルダー 5">
            <a:extLst>
              <a:ext uri="{FF2B5EF4-FFF2-40B4-BE49-F238E27FC236}">
                <a16:creationId xmlns:a16="http://schemas.microsoft.com/office/drawing/2014/main" id="{98279CE2-6433-4ACE-B9B5-33E30C8CCA6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F940D87-A8F9-4A1C-9916-A4E7D0437CF0}"/>
              </a:ext>
            </a:extLst>
          </p:cNvPr>
          <p:cNvSpPr>
            <a:spLocks noGrp="1"/>
          </p:cNvSpPr>
          <p:nvPr>
            <p:ph type="sldNum" sz="quarter" idx="12"/>
          </p:nvPr>
        </p:nvSpPr>
        <p:spPr/>
        <p:txBody>
          <a:bodyPr/>
          <a:lstStyle/>
          <a:p>
            <a:fld id="{071342E4-93CE-4964-9F89-4E2E87D17446}" type="slidenum">
              <a:rPr kumimoji="1" lang="ja-JP" altLang="en-US" smtClean="0"/>
              <a:t>‹#›</a:t>
            </a:fld>
            <a:endParaRPr kumimoji="1" lang="ja-JP" altLang="en-US"/>
          </a:p>
        </p:txBody>
      </p:sp>
    </p:spTree>
    <p:extLst>
      <p:ext uri="{BB962C8B-B14F-4D97-AF65-F5344CB8AC3E}">
        <p14:creationId xmlns:p14="http://schemas.microsoft.com/office/powerpoint/2010/main" val="1083268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A5E59BC-F08E-477D-8B8A-A5029C65B4FF}"/>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F2042C8-B15F-4E18-81D3-42528470D82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94C78853-A70E-4EC7-9F69-CB0BAC611039}"/>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60C7E465-5714-4014-B66B-2A0822C6F74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FE14BBDD-B27A-484B-AA89-5BC902654607}"/>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5F1F4417-5018-4478-A5F7-9F8D710C2E2B}"/>
              </a:ext>
            </a:extLst>
          </p:cNvPr>
          <p:cNvSpPr>
            <a:spLocks noGrp="1"/>
          </p:cNvSpPr>
          <p:nvPr>
            <p:ph type="dt" sz="half" idx="10"/>
          </p:nvPr>
        </p:nvSpPr>
        <p:spPr/>
        <p:txBody>
          <a:bodyPr/>
          <a:lstStyle/>
          <a:p>
            <a:fld id="{A23D74CE-7830-49F4-A056-7BD85FE51C4D}" type="datetimeFigureOut">
              <a:rPr kumimoji="1" lang="ja-JP" altLang="en-US" smtClean="0"/>
              <a:t>2024/5/1</a:t>
            </a:fld>
            <a:endParaRPr kumimoji="1" lang="ja-JP" altLang="en-US"/>
          </a:p>
        </p:txBody>
      </p:sp>
      <p:sp>
        <p:nvSpPr>
          <p:cNvPr id="8" name="フッター プレースホルダー 7">
            <a:extLst>
              <a:ext uri="{FF2B5EF4-FFF2-40B4-BE49-F238E27FC236}">
                <a16:creationId xmlns:a16="http://schemas.microsoft.com/office/drawing/2014/main" id="{AE6A46F6-169B-4183-9C75-E3F336F18DE8}"/>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CE92E439-8414-4684-AB90-07C99289CB82}"/>
              </a:ext>
            </a:extLst>
          </p:cNvPr>
          <p:cNvSpPr>
            <a:spLocks noGrp="1"/>
          </p:cNvSpPr>
          <p:nvPr>
            <p:ph type="sldNum" sz="quarter" idx="12"/>
          </p:nvPr>
        </p:nvSpPr>
        <p:spPr/>
        <p:txBody>
          <a:bodyPr/>
          <a:lstStyle/>
          <a:p>
            <a:fld id="{071342E4-93CE-4964-9F89-4E2E87D17446}" type="slidenum">
              <a:rPr kumimoji="1" lang="ja-JP" altLang="en-US" smtClean="0"/>
              <a:t>‹#›</a:t>
            </a:fld>
            <a:endParaRPr kumimoji="1" lang="ja-JP" altLang="en-US"/>
          </a:p>
        </p:txBody>
      </p:sp>
    </p:spTree>
    <p:extLst>
      <p:ext uri="{BB962C8B-B14F-4D97-AF65-F5344CB8AC3E}">
        <p14:creationId xmlns:p14="http://schemas.microsoft.com/office/powerpoint/2010/main" val="2910226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E60C913-3DAD-47DC-A3C3-EE4F8782CB6D}"/>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AAECB195-46CD-4C0F-B691-BA2FDC57F429}"/>
              </a:ext>
            </a:extLst>
          </p:cNvPr>
          <p:cNvSpPr>
            <a:spLocks noGrp="1"/>
          </p:cNvSpPr>
          <p:nvPr>
            <p:ph type="dt" sz="half" idx="10"/>
          </p:nvPr>
        </p:nvSpPr>
        <p:spPr/>
        <p:txBody>
          <a:bodyPr/>
          <a:lstStyle/>
          <a:p>
            <a:fld id="{A23D74CE-7830-49F4-A056-7BD85FE51C4D}" type="datetimeFigureOut">
              <a:rPr kumimoji="1" lang="ja-JP" altLang="en-US" smtClean="0"/>
              <a:t>2024/5/1</a:t>
            </a:fld>
            <a:endParaRPr kumimoji="1" lang="ja-JP" altLang="en-US"/>
          </a:p>
        </p:txBody>
      </p:sp>
      <p:sp>
        <p:nvSpPr>
          <p:cNvPr id="4" name="フッター プレースホルダー 3">
            <a:extLst>
              <a:ext uri="{FF2B5EF4-FFF2-40B4-BE49-F238E27FC236}">
                <a16:creationId xmlns:a16="http://schemas.microsoft.com/office/drawing/2014/main" id="{CCD24958-BCAD-4C83-A834-9DF5746C6989}"/>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AA960127-3FBC-4460-A210-A49DE5456FAA}"/>
              </a:ext>
            </a:extLst>
          </p:cNvPr>
          <p:cNvSpPr>
            <a:spLocks noGrp="1"/>
          </p:cNvSpPr>
          <p:nvPr>
            <p:ph type="sldNum" sz="quarter" idx="12"/>
          </p:nvPr>
        </p:nvSpPr>
        <p:spPr/>
        <p:txBody>
          <a:bodyPr/>
          <a:lstStyle/>
          <a:p>
            <a:fld id="{071342E4-93CE-4964-9F89-4E2E87D17446}" type="slidenum">
              <a:rPr kumimoji="1" lang="ja-JP" altLang="en-US" smtClean="0"/>
              <a:t>‹#›</a:t>
            </a:fld>
            <a:endParaRPr kumimoji="1" lang="ja-JP" altLang="en-US"/>
          </a:p>
        </p:txBody>
      </p:sp>
    </p:spTree>
    <p:extLst>
      <p:ext uri="{BB962C8B-B14F-4D97-AF65-F5344CB8AC3E}">
        <p14:creationId xmlns:p14="http://schemas.microsoft.com/office/powerpoint/2010/main" val="3644406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68D95A1A-93A7-4FBB-B1DD-03D8F48C05DE}"/>
              </a:ext>
            </a:extLst>
          </p:cNvPr>
          <p:cNvSpPr>
            <a:spLocks noGrp="1"/>
          </p:cNvSpPr>
          <p:nvPr>
            <p:ph type="dt" sz="half" idx="10"/>
          </p:nvPr>
        </p:nvSpPr>
        <p:spPr/>
        <p:txBody>
          <a:bodyPr/>
          <a:lstStyle/>
          <a:p>
            <a:fld id="{A23D74CE-7830-49F4-A056-7BD85FE51C4D}" type="datetimeFigureOut">
              <a:rPr kumimoji="1" lang="ja-JP" altLang="en-US" smtClean="0"/>
              <a:t>2024/5/1</a:t>
            </a:fld>
            <a:endParaRPr kumimoji="1" lang="ja-JP" altLang="en-US"/>
          </a:p>
        </p:txBody>
      </p:sp>
      <p:sp>
        <p:nvSpPr>
          <p:cNvPr id="3" name="フッター プレースホルダー 2">
            <a:extLst>
              <a:ext uri="{FF2B5EF4-FFF2-40B4-BE49-F238E27FC236}">
                <a16:creationId xmlns:a16="http://schemas.microsoft.com/office/drawing/2014/main" id="{D61E2D4A-C2ED-4426-B33F-492A3D7C301D}"/>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6C61FCD0-54D6-4149-AE9E-CF1FC314425A}"/>
              </a:ext>
            </a:extLst>
          </p:cNvPr>
          <p:cNvSpPr>
            <a:spLocks noGrp="1"/>
          </p:cNvSpPr>
          <p:nvPr>
            <p:ph type="sldNum" sz="quarter" idx="12"/>
          </p:nvPr>
        </p:nvSpPr>
        <p:spPr/>
        <p:txBody>
          <a:bodyPr/>
          <a:lstStyle/>
          <a:p>
            <a:fld id="{071342E4-93CE-4964-9F89-4E2E87D17446}" type="slidenum">
              <a:rPr kumimoji="1" lang="ja-JP" altLang="en-US" smtClean="0"/>
              <a:t>‹#›</a:t>
            </a:fld>
            <a:endParaRPr kumimoji="1" lang="ja-JP" altLang="en-US"/>
          </a:p>
        </p:txBody>
      </p:sp>
    </p:spTree>
    <p:extLst>
      <p:ext uri="{BB962C8B-B14F-4D97-AF65-F5344CB8AC3E}">
        <p14:creationId xmlns:p14="http://schemas.microsoft.com/office/powerpoint/2010/main" val="18857681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68FE92-82C5-4A6E-A78A-631F75DCE12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7E76008-0EE1-4C95-8B50-37129409A4A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F8C11E9F-CA08-434B-9FAE-5BAEC9FE91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7A057FC-93A6-45C1-92C9-90835D2322EF}"/>
              </a:ext>
            </a:extLst>
          </p:cNvPr>
          <p:cNvSpPr>
            <a:spLocks noGrp="1"/>
          </p:cNvSpPr>
          <p:nvPr>
            <p:ph type="dt" sz="half" idx="10"/>
          </p:nvPr>
        </p:nvSpPr>
        <p:spPr/>
        <p:txBody>
          <a:bodyPr/>
          <a:lstStyle/>
          <a:p>
            <a:fld id="{A23D74CE-7830-49F4-A056-7BD85FE51C4D}" type="datetimeFigureOut">
              <a:rPr kumimoji="1" lang="ja-JP" altLang="en-US" smtClean="0"/>
              <a:t>2024/5/1</a:t>
            </a:fld>
            <a:endParaRPr kumimoji="1" lang="ja-JP" altLang="en-US"/>
          </a:p>
        </p:txBody>
      </p:sp>
      <p:sp>
        <p:nvSpPr>
          <p:cNvPr id="6" name="フッター プレースホルダー 5">
            <a:extLst>
              <a:ext uri="{FF2B5EF4-FFF2-40B4-BE49-F238E27FC236}">
                <a16:creationId xmlns:a16="http://schemas.microsoft.com/office/drawing/2014/main" id="{4773B600-BCA0-4A36-BB06-739BB8FBA62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BD12502-8FE9-4B56-BA6A-67929686C825}"/>
              </a:ext>
            </a:extLst>
          </p:cNvPr>
          <p:cNvSpPr>
            <a:spLocks noGrp="1"/>
          </p:cNvSpPr>
          <p:nvPr>
            <p:ph type="sldNum" sz="quarter" idx="12"/>
          </p:nvPr>
        </p:nvSpPr>
        <p:spPr/>
        <p:txBody>
          <a:bodyPr/>
          <a:lstStyle/>
          <a:p>
            <a:fld id="{071342E4-93CE-4964-9F89-4E2E87D17446}" type="slidenum">
              <a:rPr kumimoji="1" lang="ja-JP" altLang="en-US" smtClean="0"/>
              <a:t>‹#›</a:t>
            </a:fld>
            <a:endParaRPr kumimoji="1" lang="ja-JP" altLang="en-US"/>
          </a:p>
        </p:txBody>
      </p:sp>
    </p:spTree>
    <p:extLst>
      <p:ext uri="{BB962C8B-B14F-4D97-AF65-F5344CB8AC3E}">
        <p14:creationId xmlns:p14="http://schemas.microsoft.com/office/powerpoint/2010/main" val="631903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A9EDEBA-C9B7-4E79-AC26-F6629816B5F3}"/>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330C0E12-3751-4A4A-A6FB-96F87DC9BF8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68086A90-57EF-4FFE-8248-32F5AD71C4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15ED224-C862-4B55-87E9-1041234C499E}"/>
              </a:ext>
            </a:extLst>
          </p:cNvPr>
          <p:cNvSpPr>
            <a:spLocks noGrp="1"/>
          </p:cNvSpPr>
          <p:nvPr>
            <p:ph type="dt" sz="half" idx="10"/>
          </p:nvPr>
        </p:nvSpPr>
        <p:spPr/>
        <p:txBody>
          <a:bodyPr/>
          <a:lstStyle/>
          <a:p>
            <a:fld id="{A23D74CE-7830-49F4-A056-7BD85FE51C4D}" type="datetimeFigureOut">
              <a:rPr kumimoji="1" lang="ja-JP" altLang="en-US" smtClean="0"/>
              <a:t>2024/5/1</a:t>
            </a:fld>
            <a:endParaRPr kumimoji="1" lang="ja-JP" altLang="en-US"/>
          </a:p>
        </p:txBody>
      </p:sp>
      <p:sp>
        <p:nvSpPr>
          <p:cNvPr id="6" name="フッター プレースホルダー 5">
            <a:extLst>
              <a:ext uri="{FF2B5EF4-FFF2-40B4-BE49-F238E27FC236}">
                <a16:creationId xmlns:a16="http://schemas.microsoft.com/office/drawing/2014/main" id="{BED0026E-0564-42F8-B2C1-39F7C88DA90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DCD8BAD-EC6E-4A69-A216-0648BC51D67D}"/>
              </a:ext>
            </a:extLst>
          </p:cNvPr>
          <p:cNvSpPr>
            <a:spLocks noGrp="1"/>
          </p:cNvSpPr>
          <p:nvPr>
            <p:ph type="sldNum" sz="quarter" idx="12"/>
          </p:nvPr>
        </p:nvSpPr>
        <p:spPr/>
        <p:txBody>
          <a:bodyPr/>
          <a:lstStyle/>
          <a:p>
            <a:fld id="{071342E4-93CE-4964-9F89-4E2E87D17446}" type="slidenum">
              <a:rPr kumimoji="1" lang="ja-JP" altLang="en-US" smtClean="0"/>
              <a:t>‹#›</a:t>
            </a:fld>
            <a:endParaRPr kumimoji="1" lang="ja-JP" altLang="en-US"/>
          </a:p>
        </p:txBody>
      </p:sp>
    </p:spTree>
    <p:extLst>
      <p:ext uri="{BB962C8B-B14F-4D97-AF65-F5344CB8AC3E}">
        <p14:creationId xmlns:p14="http://schemas.microsoft.com/office/powerpoint/2010/main" val="438135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823E24BF-9819-4326-B719-BB6CC76B47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8D80328-1959-48FF-A071-4AE1EF99261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BF02722-81B2-4DC8-863E-AFDD46E0D42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D74CE-7830-49F4-A056-7BD85FE51C4D}" type="datetimeFigureOut">
              <a:rPr kumimoji="1" lang="ja-JP" altLang="en-US" smtClean="0"/>
              <a:t>2024/5/1</a:t>
            </a:fld>
            <a:endParaRPr kumimoji="1" lang="ja-JP" altLang="en-US"/>
          </a:p>
        </p:txBody>
      </p:sp>
      <p:sp>
        <p:nvSpPr>
          <p:cNvPr id="5" name="フッター プレースホルダー 4">
            <a:extLst>
              <a:ext uri="{FF2B5EF4-FFF2-40B4-BE49-F238E27FC236}">
                <a16:creationId xmlns:a16="http://schemas.microsoft.com/office/drawing/2014/main" id="{12BEC64D-7733-4978-B216-25FA3CC173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25CE62BD-0881-41A6-9782-B5D66A019C1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1342E4-93CE-4964-9F89-4E2E87D17446}" type="slidenum">
              <a:rPr kumimoji="1" lang="ja-JP" altLang="en-US" smtClean="0"/>
              <a:t>‹#›</a:t>
            </a:fld>
            <a:endParaRPr kumimoji="1" lang="ja-JP" altLang="en-US"/>
          </a:p>
        </p:txBody>
      </p:sp>
    </p:spTree>
    <p:extLst>
      <p:ext uri="{BB962C8B-B14F-4D97-AF65-F5344CB8AC3E}">
        <p14:creationId xmlns:p14="http://schemas.microsoft.com/office/powerpoint/2010/main" val="2683485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32AB6D-2229-43EE-83E2-04493ADDC1C7}"/>
              </a:ext>
            </a:extLst>
          </p:cNvPr>
          <p:cNvSpPr>
            <a:spLocks noGrp="1"/>
          </p:cNvSpPr>
          <p:nvPr>
            <p:ph type="ctrTitle"/>
          </p:nvPr>
        </p:nvSpPr>
        <p:spPr/>
        <p:txBody>
          <a:bodyPr/>
          <a:lstStyle/>
          <a:p>
            <a:r>
              <a:rPr lang="ja-JP" altLang="en-US" dirty="0"/>
              <a:t>保育原理　第４回目</a:t>
            </a:r>
            <a:endParaRPr kumimoji="1" lang="ja-JP" altLang="en-US" dirty="0"/>
          </a:p>
        </p:txBody>
      </p:sp>
      <p:sp>
        <p:nvSpPr>
          <p:cNvPr id="3" name="字幕 2">
            <a:extLst>
              <a:ext uri="{FF2B5EF4-FFF2-40B4-BE49-F238E27FC236}">
                <a16:creationId xmlns:a16="http://schemas.microsoft.com/office/drawing/2014/main" id="{260E906F-7951-4700-B212-844429A0B3E6}"/>
              </a:ext>
            </a:extLst>
          </p:cNvPr>
          <p:cNvSpPr>
            <a:spLocks noGrp="1"/>
          </p:cNvSpPr>
          <p:nvPr>
            <p:ph type="subTitle" idx="1"/>
          </p:nvPr>
        </p:nvSpPr>
        <p:spPr/>
        <p:txBody>
          <a:bodyPr/>
          <a:lstStyle/>
          <a:p>
            <a:endParaRPr kumimoji="1" lang="en-US" altLang="ja-JP" dirty="0"/>
          </a:p>
          <a:p>
            <a:r>
              <a:rPr kumimoji="1" lang="ja-JP" altLang="en-US" dirty="0"/>
              <a:t>　　　　　　　　　　　　　　　　　　　　</a:t>
            </a:r>
            <a:r>
              <a:rPr kumimoji="1" lang="en-US" altLang="ja-JP" dirty="0"/>
              <a:t>2024.5.</a:t>
            </a:r>
            <a:r>
              <a:rPr lang="en-US" altLang="ja-JP" dirty="0"/>
              <a:t>1</a:t>
            </a:r>
            <a:r>
              <a:rPr kumimoji="1" lang="en-US" altLang="ja-JP" dirty="0"/>
              <a:t>.</a:t>
            </a:r>
            <a:r>
              <a:rPr kumimoji="1" lang="ja-JP" altLang="en-US" dirty="0"/>
              <a:t>佐々木和</a:t>
            </a:r>
          </a:p>
        </p:txBody>
      </p:sp>
    </p:spTree>
    <p:extLst>
      <p:ext uri="{BB962C8B-B14F-4D97-AF65-F5344CB8AC3E}">
        <p14:creationId xmlns:p14="http://schemas.microsoft.com/office/powerpoint/2010/main" val="2940292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60907A1-E0A7-4B4C-B4E8-93F6E8C9BC63}"/>
              </a:ext>
            </a:extLst>
          </p:cNvPr>
          <p:cNvSpPr>
            <a:spLocks noGrp="1"/>
          </p:cNvSpPr>
          <p:nvPr>
            <p:ph type="title"/>
          </p:nvPr>
        </p:nvSpPr>
        <p:spPr>
          <a:xfrm>
            <a:off x="740545" y="214205"/>
            <a:ext cx="10515600" cy="1325563"/>
          </a:xfrm>
        </p:spPr>
        <p:txBody>
          <a:bodyPr/>
          <a:lstStyle/>
          <a:p>
            <a:r>
              <a:rPr kumimoji="1" lang="ja-JP" altLang="en-US" dirty="0"/>
              <a:t>平成の保育内容の変遷①</a:t>
            </a:r>
          </a:p>
        </p:txBody>
      </p:sp>
      <p:sp>
        <p:nvSpPr>
          <p:cNvPr id="3" name="コンテンツ プレースホルダー 2">
            <a:extLst>
              <a:ext uri="{FF2B5EF4-FFF2-40B4-BE49-F238E27FC236}">
                <a16:creationId xmlns:a16="http://schemas.microsoft.com/office/drawing/2014/main" id="{D565A244-477B-4D09-A390-C3CAB3EC74B7}"/>
              </a:ext>
            </a:extLst>
          </p:cNvPr>
          <p:cNvSpPr>
            <a:spLocks noGrp="1"/>
          </p:cNvSpPr>
          <p:nvPr>
            <p:ph idx="1"/>
          </p:nvPr>
        </p:nvSpPr>
        <p:spPr>
          <a:xfrm>
            <a:off x="740545" y="1404251"/>
            <a:ext cx="10515600" cy="5239544"/>
          </a:xfrm>
        </p:spPr>
        <p:txBody>
          <a:bodyPr>
            <a:normAutofit fontScale="92500" lnSpcReduction="20000"/>
          </a:bodyPr>
          <a:lstStyle/>
          <a:p>
            <a:pPr marL="0" indent="0">
              <a:buNone/>
            </a:pPr>
            <a:r>
              <a:rPr kumimoji="1" lang="ja-JP" altLang="en-US" dirty="0"/>
              <a:t>〇１９８９（平成元）年改訂「幼稚園教育要領」第２次改定</a:t>
            </a:r>
            <a:endParaRPr kumimoji="1" lang="en-US" altLang="ja-JP" dirty="0"/>
          </a:p>
          <a:p>
            <a:pPr marL="0" indent="0">
              <a:buNone/>
            </a:pPr>
            <a:r>
              <a:rPr kumimoji="1" lang="ja-JP" altLang="en-US" dirty="0"/>
              <a:t>　＊「環境を通して行うもの」</a:t>
            </a:r>
            <a:endParaRPr kumimoji="1" lang="en-US" altLang="ja-JP" dirty="0"/>
          </a:p>
          <a:p>
            <a:pPr marL="0" indent="0">
              <a:buNone/>
            </a:pPr>
            <a:r>
              <a:rPr kumimoji="1" lang="ja-JP" altLang="en-US" dirty="0"/>
              <a:t>　＊子どもの自発的な活動をしての遊び（生活）を重視した改訂</a:t>
            </a:r>
            <a:endParaRPr kumimoji="1" lang="en-US" altLang="ja-JP" dirty="0"/>
          </a:p>
          <a:p>
            <a:pPr marL="0" indent="0">
              <a:buNone/>
            </a:pPr>
            <a:r>
              <a:rPr kumimoji="1" lang="ja-JP" altLang="en-US" dirty="0"/>
              <a:t>　＊教育内容　５領域</a:t>
            </a:r>
            <a:endParaRPr kumimoji="1" lang="en-US" altLang="ja-JP" dirty="0"/>
          </a:p>
          <a:p>
            <a:pPr marL="0" indent="0">
              <a:buNone/>
            </a:pPr>
            <a:r>
              <a:rPr kumimoji="1" lang="ja-JP" altLang="en-US" dirty="0"/>
              <a:t>　　「健康」「人間関係」「環境」「言葉」「表現」</a:t>
            </a:r>
            <a:endParaRPr kumimoji="1" lang="en-US" altLang="ja-JP" dirty="0"/>
          </a:p>
          <a:p>
            <a:pPr marL="0" indent="0">
              <a:buNone/>
            </a:pPr>
            <a:r>
              <a:rPr kumimoji="1" lang="ja-JP" altLang="en-US" dirty="0"/>
              <a:t>　＊ねらいが総合的に達成されるよう、「ねらい」「内容」の関係を　　</a:t>
            </a:r>
            <a:endParaRPr kumimoji="1" lang="en-US" altLang="ja-JP" dirty="0"/>
          </a:p>
          <a:p>
            <a:pPr marL="0" indent="0">
              <a:buNone/>
            </a:pPr>
            <a:r>
              <a:rPr kumimoji="1" lang="ja-JP" altLang="en-US" dirty="0"/>
              <a:t>　　明確に</a:t>
            </a:r>
            <a:endParaRPr kumimoji="1" lang="en-US" altLang="ja-JP" dirty="0"/>
          </a:p>
          <a:p>
            <a:pPr marL="0" indent="0">
              <a:buNone/>
            </a:pPr>
            <a:r>
              <a:rPr kumimoji="1" lang="ja-JP" altLang="en-US" dirty="0"/>
              <a:t>・１９９７（平成９）年</a:t>
            </a:r>
            <a:endParaRPr kumimoji="1" lang="en-US" altLang="ja-JP" dirty="0"/>
          </a:p>
          <a:p>
            <a:pPr marL="0" indent="0">
              <a:buNone/>
            </a:pPr>
            <a:r>
              <a:rPr kumimoji="1" lang="ja-JP" altLang="en-US" dirty="0"/>
              <a:t>　＊預かり保育（私立幼稚園）</a:t>
            </a:r>
            <a:endParaRPr kumimoji="1" lang="en-US" altLang="ja-JP" dirty="0"/>
          </a:p>
          <a:p>
            <a:pPr marL="0" indent="0">
              <a:buNone/>
            </a:pPr>
            <a:endParaRPr kumimoji="1" lang="en-US" altLang="ja-JP" dirty="0"/>
          </a:p>
          <a:p>
            <a:pPr marL="0" indent="0">
              <a:buNone/>
            </a:pPr>
            <a:r>
              <a:rPr kumimoji="1" lang="ja-JP" altLang="en-US" dirty="0"/>
              <a:t>〇１９９０（平成２）年改定「保育所保育指針」第１次改訂</a:t>
            </a:r>
            <a:endParaRPr kumimoji="1" lang="en-US" altLang="ja-JP" dirty="0"/>
          </a:p>
          <a:p>
            <a:pPr marL="0" indent="0">
              <a:buNone/>
            </a:pPr>
            <a:r>
              <a:rPr kumimoji="1" lang="ja-JP" altLang="en-US" dirty="0"/>
              <a:t>　＊措置から利用へ</a:t>
            </a:r>
          </a:p>
        </p:txBody>
      </p:sp>
    </p:spTree>
    <p:extLst>
      <p:ext uri="{BB962C8B-B14F-4D97-AF65-F5344CB8AC3E}">
        <p14:creationId xmlns:p14="http://schemas.microsoft.com/office/powerpoint/2010/main" val="42234535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6A259F-3225-4F7E-87A4-B6F2B0DFB454}"/>
              </a:ext>
            </a:extLst>
          </p:cNvPr>
          <p:cNvSpPr>
            <a:spLocks noGrp="1"/>
          </p:cNvSpPr>
          <p:nvPr>
            <p:ph type="title"/>
          </p:nvPr>
        </p:nvSpPr>
        <p:spPr/>
        <p:txBody>
          <a:bodyPr/>
          <a:lstStyle/>
          <a:p>
            <a:r>
              <a:rPr kumimoji="1" lang="ja-JP" altLang="en-US" dirty="0"/>
              <a:t>平成の保育内容の変遷②</a:t>
            </a:r>
            <a:br>
              <a:rPr kumimoji="1" lang="en-US" altLang="ja-JP" dirty="0"/>
            </a:br>
            <a:endParaRPr kumimoji="1" lang="ja-JP" altLang="en-US" dirty="0"/>
          </a:p>
        </p:txBody>
      </p:sp>
      <p:sp>
        <p:nvSpPr>
          <p:cNvPr id="3" name="コンテンツ プレースホルダー 2">
            <a:extLst>
              <a:ext uri="{FF2B5EF4-FFF2-40B4-BE49-F238E27FC236}">
                <a16:creationId xmlns:a16="http://schemas.microsoft.com/office/drawing/2014/main" id="{F4AA1C4B-19C8-4B39-B103-DCDED1767A60}"/>
              </a:ext>
            </a:extLst>
          </p:cNvPr>
          <p:cNvSpPr>
            <a:spLocks noGrp="1"/>
          </p:cNvSpPr>
          <p:nvPr>
            <p:ph idx="1"/>
          </p:nvPr>
        </p:nvSpPr>
        <p:spPr>
          <a:xfrm>
            <a:off x="838199" y="1413129"/>
            <a:ext cx="10800425" cy="5239544"/>
          </a:xfrm>
        </p:spPr>
        <p:txBody>
          <a:bodyPr>
            <a:normAutofit/>
          </a:bodyPr>
          <a:lstStyle/>
          <a:p>
            <a:pPr marL="0" indent="0">
              <a:buNone/>
            </a:pPr>
            <a:r>
              <a:rPr kumimoji="1" lang="ja-JP" altLang="en-US" dirty="0"/>
              <a:t>〇１９９８（平成１０）年改訂「幼稚園教育要領」第</a:t>
            </a:r>
            <a:r>
              <a:rPr kumimoji="1" lang="en-US" altLang="ja-JP" dirty="0"/>
              <a:t>3</a:t>
            </a:r>
            <a:r>
              <a:rPr kumimoji="1" lang="ja-JP" altLang="en-US" dirty="0"/>
              <a:t>次改訂</a:t>
            </a:r>
            <a:endParaRPr kumimoji="1" lang="en-US" altLang="ja-JP" dirty="0"/>
          </a:p>
          <a:p>
            <a:pPr marL="0" indent="0">
              <a:buNone/>
            </a:pPr>
            <a:r>
              <a:rPr kumimoji="1" lang="ja-JP" altLang="en-US" dirty="0"/>
              <a:t>　＊子どもに「生きる力」と「ゆとり」を</a:t>
            </a:r>
            <a:endParaRPr kumimoji="1" lang="en-US" altLang="ja-JP" dirty="0"/>
          </a:p>
          <a:p>
            <a:pPr marL="0" indent="0">
              <a:buNone/>
            </a:pPr>
            <a:r>
              <a:rPr kumimoji="1" lang="ja-JP" altLang="en-US" dirty="0"/>
              <a:t>　＊幼児期からの心の教育のあり方について</a:t>
            </a:r>
            <a:endParaRPr kumimoji="1" lang="en-US" altLang="ja-JP" dirty="0"/>
          </a:p>
          <a:p>
            <a:pPr marL="0" indent="0">
              <a:buNone/>
            </a:pPr>
            <a:r>
              <a:rPr kumimoji="1" lang="ja-JP" altLang="en-US" dirty="0"/>
              <a:t>　＊</a:t>
            </a:r>
            <a:r>
              <a:rPr kumimoji="1" lang="en-US" altLang="ja-JP" dirty="0"/>
              <a:t>2006(</a:t>
            </a:r>
            <a:r>
              <a:rPr kumimoji="1" lang="ja-JP" altLang="en-US" dirty="0"/>
              <a:t>平成</a:t>
            </a:r>
            <a:r>
              <a:rPr kumimoji="1" lang="en-US" altLang="ja-JP" dirty="0"/>
              <a:t>18)</a:t>
            </a:r>
            <a:r>
              <a:rPr kumimoji="1" lang="ja-JP" altLang="en-US" dirty="0"/>
              <a:t>年　</a:t>
            </a:r>
            <a:endParaRPr kumimoji="1" lang="en-US" altLang="ja-JP" dirty="0"/>
          </a:p>
          <a:p>
            <a:pPr marL="0" indent="0">
              <a:buNone/>
            </a:pPr>
            <a:r>
              <a:rPr kumimoji="1" lang="ja-JP" altLang="en-US" dirty="0"/>
              <a:t>　　教育基本法改正（</a:t>
            </a:r>
            <a:r>
              <a:rPr kumimoji="1" lang="en-US" altLang="ja-JP" dirty="0"/>
              <a:t>60</a:t>
            </a:r>
            <a:r>
              <a:rPr kumimoji="1" lang="ja-JP" altLang="en-US" dirty="0"/>
              <a:t>年ぶり）幼稚園が一番先に</a:t>
            </a:r>
            <a:endParaRPr kumimoji="1" lang="en-US" altLang="ja-JP" dirty="0"/>
          </a:p>
          <a:p>
            <a:pPr marL="0" indent="0">
              <a:buNone/>
            </a:pPr>
            <a:r>
              <a:rPr kumimoji="1" lang="ja-JP" altLang="en-US" dirty="0"/>
              <a:t>　　家庭教育、幼児期の教育</a:t>
            </a:r>
            <a:endParaRPr kumimoji="1" lang="en-US" altLang="ja-JP" dirty="0"/>
          </a:p>
          <a:p>
            <a:pPr marL="0" indent="0">
              <a:buNone/>
            </a:pPr>
            <a:r>
              <a:rPr kumimoji="1" lang="ja-JP" altLang="en-US" dirty="0"/>
              <a:t>　＊</a:t>
            </a:r>
            <a:r>
              <a:rPr kumimoji="1" lang="en-US" altLang="ja-JP" dirty="0"/>
              <a:t>2007(</a:t>
            </a:r>
            <a:r>
              <a:rPr kumimoji="1" lang="ja-JP" altLang="en-US" dirty="0"/>
              <a:t>平成</a:t>
            </a:r>
            <a:r>
              <a:rPr kumimoji="1" lang="en-US" altLang="ja-JP" dirty="0"/>
              <a:t>19)</a:t>
            </a:r>
            <a:r>
              <a:rPr kumimoji="1" lang="ja-JP" altLang="en-US" dirty="0"/>
              <a:t>年　学校教育法改正</a:t>
            </a:r>
            <a:endParaRPr kumimoji="1" lang="en-US" altLang="ja-JP" dirty="0"/>
          </a:p>
          <a:p>
            <a:pPr marL="0" indent="0">
              <a:buNone/>
            </a:pPr>
            <a:r>
              <a:rPr kumimoji="1" lang="ja-JP" altLang="en-US" dirty="0"/>
              <a:t>　　幼稚園の目的、幼稚園の目標</a:t>
            </a:r>
            <a:endParaRPr kumimoji="1" lang="en-US" altLang="ja-JP" dirty="0"/>
          </a:p>
          <a:p>
            <a:pPr marL="0" indent="0">
              <a:buNone/>
            </a:pPr>
            <a:r>
              <a:rPr kumimoji="1" lang="ja-JP" altLang="en-US" dirty="0"/>
              <a:t>〇 １９９９（平成１１）年改定「保育所保育指針」第</a:t>
            </a:r>
            <a:r>
              <a:rPr kumimoji="1" lang="en-US" altLang="ja-JP" dirty="0"/>
              <a:t>2</a:t>
            </a:r>
            <a:r>
              <a:rPr kumimoji="1" lang="ja-JP" altLang="en-US" dirty="0"/>
              <a:t>次改定</a:t>
            </a:r>
            <a:endParaRPr kumimoji="1" lang="en-US" altLang="ja-JP" dirty="0"/>
          </a:p>
          <a:p>
            <a:pPr marL="0" indent="0">
              <a:buNone/>
            </a:pPr>
            <a:r>
              <a:rPr kumimoji="1" lang="ja-JP" altLang="en-US" dirty="0"/>
              <a:t>　＊</a:t>
            </a:r>
            <a:r>
              <a:rPr kumimoji="1" lang="en-US" altLang="ja-JP" dirty="0"/>
              <a:t>2001(</a:t>
            </a:r>
            <a:r>
              <a:rPr kumimoji="1" lang="ja-JP" altLang="en-US" dirty="0"/>
              <a:t>平成</a:t>
            </a:r>
            <a:r>
              <a:rPr kumimoji="1" lang="en-US" altLang="ja-JP" dirty="0"/>
              <a:t>13)</a:t>
            </a:r>
            <a:r>
              <a:rPr kumimoji="1" lang="ja-JP" altLang="en-US" dirty="0"/>
              <a:t>年　法改正　保育士資格の法定化（国家資格）</a:t>
            </a:r>
          </a:p>
        </p:txBody>
      </p:sp>
    </p:spTree>
    <p:extLst>
      <p:ext uri="{BB962C8B-B14F-4D97-AF65-F5344CB8AC3E}">
        <p14:creationId xmlns:p14="http://schemas.microsoft.com/office/powerpoint/2010/main" val="3418949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C39609-7DE8-4D0D-85C9-A104E6D2183A}"/>
              </a:ext>
            </a:extLst>
          </p:cNvPr>
          <p:cNvSpPr>
            <a:spLocks noGrp="1"/>
          </p:cNvSpPr>
          <p:nvPr>
            <p:ph type="title"/>
          </p:nvPr>
        </p:nvSpPr>
        <p:spPr/>
        <p:txBody>
          <a:bodyPr/>
          <a:lstStyle/>
          <a:p>
            <a:r>
              <a:rPr kumimoji="1" lang="ja-JP" altLang="en-US" dirty="0"/>
              <a:t>平成の保育内容の変遷③</a:t>
            </a:r>
            <a:br>
              <a:rPr kumimoji="1" lang="en-US" altLang="ja-JP" dirty="0"/>
            </a:br>
            <a:endParaRPr kumimoji="1" lang="ja-JP" altLang="en-US" dirty="0"/>
          </a:p>
        </p:txBody>
      </p:sp>
      <p:sp>
        <p:nvSpPr>
          <p:cNvPr id="3" name="コンテンツ プレースホルダー 2">
            <a:extLst>
              <a:ext uri="{FF2B5EF4-FFF2-40B4-BE49-F238E27FC236}">
                <a16:creationId xmlns:a16="http://schemas.microsoft.com/office/drawing/2014/main" id="{20F40C04-7864-4A4F-931A-42F2B7FB1405}"/>
              </a:ext>
            </a:extLst>
          </p:cNvPr>
          <p:cNvSpPr>
            <a:spLocks noGrp="1"/>
          </p:cNvSpPr>
          <p:nvPr>
            <p:ph idx="1"/>
          </p:nvPr>
        </p:nvSpPr>
        <p:spPr>
          <a:xfrm>
            <a:off x="838200" y="1180730"/>
            <a:ext cx="10515600" cy="5149049"/>
          </a:xfrm>
        </p:spPr>
        <p:txBody>
          <a:bodyPr/>
          <a:lstStyle/>
          <a:p>
            <a:pPr marL="0" indent="0">
              <a:buNone/>
            </a:pPr>
            <a:r>
              <a:rPr kumimoji="1" lang="ja-JP" altLang="en-US" dirty="0"/>
              <a:t>〇</a:t>
            </a:r>
            <a:r>
              <a:rPr kumimoji="1" lang="en-US" altLang="ja-JP" dirty="0"/>
              <a:t>2006</a:t>
            </a:r>
            <a:r>
              <a:rPr kumimoji="1" lang="ja-JP" altLang="en-US" dirty="0"/>
              <a:t>（平成</a:t>
            </a:r>
            <a:r>
              <a:rPr kumimoji="1" lang="en-US" altLang="ja-JP" dirty="0"/>
              <a:t>18)</a:t>
            </a:r>
            <a:r>
              <a:rPr kumimoji="1" lang="ja-JP" altLang="en-US" dirty="0"/>
              <a:t>年　認定こども園法</a:t>
            </a:r>
            <a:endParaRPr kumimoji="1" lang="en-US" altLang="ja-JP" dirty="0"/>
          </a:p>
          <a:p>
            <a:pPr marL="0" indent="0">
              <a:buNone/>
            </a:pPr>
            <a:r>
              <a:rPr kumimoji="1" lang="ja-JP" altLang="en-US" dirty="0"/>
              <a:t>〇</a:t>
            </a:r>
            <a:r>
              <a:rPr kumimoji="1" lang="en-US" altLang="ja-JP" dirty="0"/>
              <a:t>2008</a:t>
            </a:r>
            <a:r>
              <a:rPr kumimoji="1" lang="ja-JP" altLang="en-US" dirty="0"/>
              <a:t>（平成</a:t>
            </a:r>
            <a:r>
              <a:rPr kumimoji="1" lang="en-US" altLang="ja-JP" dirty="0"/>
              <a:t>20</a:t>
            </a:r>
            <a:r>
              <a:rPr kumimoji="1" lang="ja-JP" altLang="en-US" dirty="0"/>
              <a:t>）年　幼稚園教育要領改訂　第４次改訂</a:t>
            </a:r>
            <a:endParaRPr kumimoji="1" lang="en-US" altLang="ja-JP" dirty="0"/>
          </a:p>
          <a:p>
            <a:pPr marL="0" indent="0">
              <a:buNone/>
            </a:pPr>
            <a:r>
              <a:rPr kumimoji="1" lang="ja-JP" altLang="en-US" dirty="0"/>
              <a:t>　＊生活の連続性および、発達や学びの連続性</a:t>
            </a:r>
            <a:endParaRPr kumimoji="1" lang="en-US" altLang="ja-JP" dirty="0"/>
          </a:p>
          <a:p>
            <a:pPr marL="0" indent="0">
              <a:buNone/>
            </a:pPr>
            <a:r>
              <a:rPr kumimoji="1" lang="ja-JP" altLang="en-US" dirty="0"/>
              <a:t>　＊子育て支援および預かり保育</a:t>
            </a:r>
            <a:endParaRPr kumimoji="1" lang="en-US" altLang="ja-JP" dirty="0"/>
          </a:p>
          <a:p>
            <a:pPr marL="0" indent="0">
              <a:buNone/>
            </a:pPr>
            <a:r>
              <a:rPr kumimoji="1" lang="ja-JP" altLang="en-US" dirty="0"/>
              <a:t>　　「親と子が共に育つ」</a:t>
            </a:r>
            <a:endParaRPr kumimoji="1" lang="en-US" altLang="ja-JP" dirty="0"/>
          </a:p>
          <a:p>
            <a:pPr marL="0" indent="0">
              <a:buNone/>
            </a:pPr>
            <a:r>
              <a:rPr kumimoji="1" lang="ja-JP" altLang="en-US" dirty="0"/>
              <a:t>〇</a:t>
            </a:r>
            <a:r>
              <a:rPr kumimoji="1" lang="en-US" altLang="ja-JP" dirty="0"/>
              <a:t>2008</a:t>
            </a:r>
            <a:r>
              <a:rPr kumimoji="1" lang="ja-JP" altLang="en-US" dirty="0"/>
              <a:t>（平成</a:t>
            </a:r>
            <a:r>
              <a:rPr kumimoji="1" lang="en-US" altLang="ja-JP" dirty="0"/>
              <a:t>20</a:t>
            </a:r>
            <a:r>
              <a:rPr kumimoji="1" lang="ja-JP" altLang="en-US" dirty="0"/>
              <a:t>）年　保育所保育指針改定　第３次改定</a:t>
            </a:r>
            <a:endParaRPr kumimoji="1" lang="en-US" altLang="ja-JP" dirty="0"/>
          </a:p>
          <a:p>
            <a:pPr marL="0" indent="0">
              <a:buNone/>
            </a:pPr>
            <a:r>
              <a:rPr kumimoji="1" lang="ja-JP" altLang="en-US" dirty="0"/>
              <a:t>　＊厚生労働大臣による「告示」</a:t>
            </a:r>
            <a:endParaRPr kumimoji="1" lang="en-US" altLang="ja-JP" dirty="0"/>
          </a:p>
          <a:p>
            <a:pPr marL="0" indent="0">
              <a:buNone/>
            </a:pPr>
            <a:r>
              <a:rPr kumimoji="1" lang="ja-JP" altLang="en-US" dirty="0"/>
              <a:t>　＊子どもの生活環境の変化、子育ての孤立化、</a:t>
            </a:r>
            <a:endParaRPr kumimoji="1" lang="en-US" altLang="ja-JP" dirty="0"/>
          </a:p>
          <a:p>
            <a:pPr marL="0" indent="0">
              <a:buNone/>
            </a:pPr>
            <a:r>
              <a:rPr kumimoji="1" lang="ja-JP" altLang="en-US" dirty="0"/>
              <a:t>　　子どもに関する理解不足と保護者の子育てへの不安、</a:t>
            </a:r>
            <a:endParaRPr kumimoji="1" lang="en-US" altLang="ja-JP" dirty="0"/>
          </a:p>
          <a:p>
            <a:pPr marL="0" indent="0">
              <a:buNone/>
            </a:pPr>
            <a:r>
              <a:rPr kumimoji="1" lang="ja-JP" altLang="en-US" dirty="0"/>
              <a:t>　　養育力の低下</a:t>
            </a:r>
          </a:p>
        </p:txBody>
      </p:sp>
    </p:spTree>
    <p:extLst>
      <p:ext uri="{BB962C8B-B14F-4D97-AF65-F5344CB8AC3E}">
        <p14:creationId xmlns:p14="http://schemas.microsoft.com/office/powerpoint/2010/main" val="3313279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2DE5EE-587F-4289-AF87-DF1C24E88610}"/>
              </a:ext>
            </a:extLst>
          </p:cNvPr>
          <p:cNvSpPr>
            <a:spLocks noGrp="1"/>
          </p:cNvSpPr>
          <p:nvPr>
            <p:ph type="title"/>
          </p:nvPr>
        </p:nvSpPr>
        <p:spPr>
          <a:xfrm>
            <a:off x="838200" y="365126"/>
            <a:ext cx="10515600" cy="1010914"/>
          </a:xfrm>
        </p:spPr>
        <p:txBody>
          <a:bodyPr>
            <a:normAutofit fontScale="90000"/>
          </a:bodyPr>
          <a:lstStyle/>
          <a:p>
            <a:r>
              <a:rPr kumimoji="1" lang="ja-JP" altLang="en-US" dirty="0"/>
              <a:t>平成の保育内容の変遷④</a:t>
            </a:r>
            <a:br>
              <a:rPr kumimoji="1" lang="en-US" altLang="ja-JP" dirty="0"/>
            </a:br>
            <a:endParaRPr kumimoji="1" lang="ja-JP" altLang="en-US" dirty="0"/>
          </a:p>
        </p:txBody>
      </p:sp>
      <p:sp>
        <p:nvSpPr>
          <p:cNvPr id="3" name="コンテンツ プレースホルダー 2">
            <a:extLst>
              <a:ext uri="{FF2B5EF4-FFF2-40B4-BE49-F238E27FC236}">
                <a16:creationId xmlns:a16="http://schemas.microsoft.com/office/drawing/2014/main" id="{05746824-7D70-4BE4-A119-6E43A266ECF3}"/>
              </a:ext>
            </a:extLst>
          </p:cNvPr>
          <p:cNvSpPr>
            <a:spLocks noGrp="1"/>
          </p:cNvSpPr>
          <p:nvPr>
            <p:ph idx="1"/>
          </p:nvPr>
        </p:nvSpPr>
        <p:spPr>
          <a:xfrm>
            <a:off x="838200" y="1253331"/>
            <a:ext cx="10515600" cy="4774608"/>
          </a:xfrm>
        </p:spPr>
        <p:txBody>
          <a:bodyPr>
            <a:normAutofit/>
          </a:bodyPr>
          <a:lstStyle/>
          <a:p>
            <a:pPr marL="0" indent="0">
              <a:buNone/>
            </a:pPr>
            <a:r>
              <a:rPr kumimoji="1" lang="ja-JP" altLang="en-US" dirty="0"/>
              <a:t>〇２０１７（平成２９）年改訂「幼稚園教育要領」第５次改訂</a:t>
            </a:r>
            <a:endParaRPr kumimoji="1" lang="en-US" altLang="ja-JP" dirty="0"/>
          </a:p>
          <a:p>
            <a:pPr marL="0" indent="0">
              <a:buNone/>
            </a:pPr>
            <a:r>
              <a:rPr kumimoji="1" lang="ja-JP" altLang="en-US" dirty="0"/>
              <a:t>　＊主体的・対話的で深い学び</a:t>
            </a:r>
            <a:endParaRPr kumimoji="1" lang="en-US" altLang="ja-JP" dirty="0"/>
          </a:p>
          <a:p>
            <a:pPr marL="0" indent="0">
              <a:buNone/>
            </a:pPr>
            <a:r>
              <a:rPr kumimoji="1" lang="ja-JP" altLang="en-US" dirty="0"/>
              <a:t>　＊小学校教育との接続</a:t>
            </a:r>
            <a:endParaRPr kumimoji="1" lang="en-US" altLang="ja-JP" dirty="0"/>
          </a:p>
          <a:p>
            <a:pPr marL="0" indent="0">
              <a:buNone/>
            </a:pPr>
            <a:r>
              <a:rPr kumimoji="1" lang="ja-JP" altLang="en-US" dirty="0"/>
              <a:t>　　資質・能力　　３つの柱</a:t>
            </a:r>
            <a:endParaRPr kumimoji="1" lang="en-US" altLang="ja-JP" dirty="0"/>
          </a:p>
          <a:p>
            <a:pPr marL="0" indent="0">
              <a:buNone/>
            </a:pPr>
            <a:r>
              <a:rPr kumimoji="1" lang="ja-JP" altLang="en-US" dirty="0"/>
              <a:t>　　幼児期の終わりまでに育って欲しい姿　１０の姿</a:t>
            </a:r>
            <a:endParaRPr kumimoji="1" lang="en-US" altLang="ja-JP" dirty="0"/>
          </a:p>
          <a:p>
            <a:pPr marL="0" indent="0">
              <a:buNone/>
            </a:pPr>
            <a:r>
              <a:rPr kumimoji="1" lang="ja-JP" altLang="en-US" dirty="0"/>
              <a:t>　　　非認知能力</a:t>
            </a:r>
            <a:endParaRPr kumimoji="1" lang="en-US" altLang="ja-JP" dirty="0"/>
          </a:p>
          <a:p>
            <a:pPr marL="0" indent="0">
              <a:buNone/>
            </a:pPr>
            <a:r>
              <a:rPr kumimoji="1" lang="ja-JP" altLang="en-US" dirty="0"/>
              <a:t>〇２０１７（平成２９）年改定「保育所保育指針」第４次改定</a:t>
            </a:r>
            <a:endParaRPr kumimoji="1" lang="en-US" altLang="ja-JP" dirty="0"/>
          </a:p>
          <a:p>
            <a:pPr marL="0" indent="0">
              <a:buNone/>
            </a:pPr>
            <a:r>
              <a:rPr kumimoji="1" lang="ja-JP" altLang="en-US" dirty="0"/>
              <a:t>　＊</a:t>
            </a:r>
            <a:r>
              <a:rPr kumimoji="1" lang="en-US" altLang="ja-JP" dirty="0"/>
              <a:t>2015(</a:t>
            </a:r>
            <a:r>
              <a:rPr kumimoji="1" lang="ja-JP" altLang="en-US" dirty="0"/>
              <a:t>平成</a:t>
            </a:r>
            <a:r>
              <a:rPr kumimoji="1" lang="en-US" altLang="ja-JP" dirty="0"/>
              <a:t>27)</a:t>
            </a:r>
            <a:r>
              <a:rPr kumimoji="1" lang="ja-JP" altLang="en-US" dirty="0"/>
              <a:t>年　「保育を必要とする」</a:t>
            </a:r>
            <a:endParaRPr kumimoji="1" lang="en-US" altLang="ja-JP" dirty="0"/>
          </a:p>
          <a:p>
            <a:pPr marL="0" indent="0">
              <a:buNone/>
            </a:pPr>
            <a:r>
              <a:rPr kumimoji="1" lang="ja-JP" altLang="en-US" dirty="0"/>
              <a:t>　＊乳児および１歳児以上３歳児未満の保育の充実</a:t>
            </a:r>
            <a:endParaRPr kumimoji="1" lang="en-US" altLang="ja-JP" dirty="0"/>
          </a:p>
          <a:p>
            <a:pPr marL="0" indent="0">
              <a:buNone/>
            </a:pPr>
            <a:endParaRPr kumimoji="1" lang="ja-JP" altLang="en-US" dirty="0"/>
          </a:p>
        </p:txBody>
      </p:sp>
    </p:spTree>
    <p:extLst>
      <p:ext uri="{BB962C8B-B14F-4D97-AF65-F5344CB8AC3E}">
        <p14:creationId xmlns:p14="http://schemas.microsoft.com/office/powerpoint/2010/main" val="32094296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A84FC16-0799-46D4-9D79-C141C5928BEE}"/>
              </a:ext>
            </a:extLst>
          </p:cNvPr>
          <p:cNvSpPr>
            <a:spLocks noGrp="1"/>
          </p:cNvSpPr>
          <p:nvPr>
            <p:ph type="title"/>
          </p:nvPr>
        </p:nvSpPr>
        <p:spPr>
          <a:xfrm>
            <a:off x="838200" y="809009"/>
            <a:ext cx="10515600" cy="531519"/>
          </a:xfrm>
        </p:spPr>
        <p:txBody>
          <a:bodyPr>
            <a:normAutofit fontScale="90000"/>
          </a:bodyPr>
          <a:lstStyle/>
          <a:p>
            <a:r>
              <a:rPr kumimoji="1" lang="ja-JP" altLang="en-US" dirty="0"/>
              <a:t>平成の保育内容の変遷⑤</a:t>
            </a:r>
            <a:br>
              <a:rPr kumimoji="1" lang="en-US" altLang="ja-JP" dirty="0"/>
            </a:br>
            <a:endParaRPr kumimoji="1" lang="ja-JP" altLang="en-US" dirty="0"/>
          </a:p>
        </p:txBody>
      </p:sp>
      <p:sp>
        <p:nvSpPr>
          <p:cNvPr id="3" name="コンテンツ プレースホルダー 2">
            <a:extLst>
              <a:ext uri="{FF2B5EF4-FFF2-40B4-BE49-F238E27FC236}">
                <a16:creationId xmlns:a16="http://schemas.microsoft.com/office/drawing/2014/main" id="{7CAB4909-ABBE-4F17-A6EF-F4CBC9B70453}"/>
              </a:ext>
            </a:extLst>
          </p:cNvPr>
          <p:cNvSpPr>
            <a:spLocks noGrp="1"/>
          </p:cNvSpPr>
          <p:nvPr>
            <p:ph idx="1"/>
          </p:nvPr>
        </p:nvSpPr>
        <p:spPr>
          <a:xfrm>
            <a:off x="838200" y="1615735"/>
            <a:ext cx="10515600" cy="4708463"/>
          </a:xfrm>
        </p:spPr>
        <p:txBody>
          <a:bodyPr>
            <a:normAutofit/>
          </a:bodyPr>
          <a:lstStyle/>
          <a:p>
            <a:pPr marL="0" indent="0">
              <a:buNone/>
            </a:pPr>
            <a:r>
              <a:rPr kumimoji="1" lang="ja-JP" altLang="en-US" dirty="0"/>
              <a:t>＊３つの視点</a:t>
            </a:r>
            <a:endParaRPr kumimoji="1" lang="en-US" altLang="ja-JP" dirty="0"/>
          </a:p>
          <a:p>
            <a:pPr marL="0" indent="0">
              <a:buNone/>
            </a:pPr>
            <a:r>
              <a:rPr kumimoji="1" lang="ja-JP" altLang="en-US" dirty="0"/>
              <a:t>「健やかに伸び伸びと育つ</a:t>
            </a:r>
            <a:r>
              <a:rPr kumimoji="1" lang="en-US" altLang="ja-JP" dirty="0"/>
              <a:t>(</a:t>
            </a:r>
            <a:r>
              <a:rPr kumimoji="1" lang="ja-JP" altLang="en-US" dirty="0"/>
              <a:t>身体的発達の基盤を培う</a:t>
            </a:r>
            <a:r>
              <a:rPr kumimoji="1" lang="en-US" altLang="ja-JP" dirty="0"/>
              <a:t>)</a:t>
            </a:r>
            <a:r>
              <a:rPr kumimoji="1" lang="ja-JP" altLang="en-US" dirty="0"/>
              <a:t>」</a:t>
            </a:r>
            <a:endParaRPr kumimoji="1" lang="en-US" altLang="ja-JP" dirty="0"/>
          </a:p>
          <a:p>
            <a:pPr marL="0" indent="0">
              <a:buNone/>
            </a:pPr>
            <a:r>
              <a:rPr kumimoji="1" lang="ja-JP" altLang="en-US" dirty="0"/>
              <a:t>「身近な人と気持ちが通じ合う</a:t>
            </a:r>
            <a:r>
              <a:rPr kumimoji="1" lang="en-US" altLang="ja-JP" dirty="0"/>
              <a:t>(</a:t>
            </a:r>
            <a:r>
              <a:rPr kumimoji="1" lang="ja-JP" altLang="en-US" dirty="0"/>
              <a:t>精神的発達の基盤を培う</a:t>
            </a:r>
            <a:r>
              <a:rPr kumimoji="1" lang="en-US" altLang="ja-JP" dirty="0"/>
              <a:t>)</a:t>
            </a:r>
            <a:r>
              <a:rPr kumimoji="1" lang="ja-JP" altLang="en-US" dirty="0"/>
              <a:t>」</a:t>
            </a:r>
            <a:endParaRPr kumimoji="1" lang="en-US" altLang="ja-JP" dirty="0"/>
          </a:p>
          <a:p>
            <a:pPr marL="0" indent="0">
              <a:buNone/>
            </a:pPr>
            <a:r>
              <a:rPr kumimoji="1" lang="ja-JP" altLang="en-US" dirty="0"/>
              <a:t>「身近なものとの関わり感性が育つ</a:t>
            </a:r>
            <a:r>
              <a:rPr kumimoji="1" lang="en-US" altLang="ja-JP" dirty="0"/>
              <a:t>(</a:t>
            </a:r>
            <a:r>
              <a:rPr kumimoji="1" lang="ja-JP" altLang="en-US" dirty="0"/>
              <a:t>社会的発達の基盤を培う</a:t>
            </a:r>
            <a:r>
              <a:rPr kumimoji="1" lang="en-US" altLang="ja-JP" dirty="0"/>
              <a:t>)</a:t>
            </a:r>
            <a:r>
              <a:rPr kumimoji="1" lang="ja-JP" altLang="en-US" dirty="0"/>
              <a:t>」</a:t>
            </a:r>
            <a:endParaRPr kumimoji="1" lang="en-US" altLang="ja-JP" dirty="0"/>
          </a:p>
          <a:p>
            <a:pPr marL="0" indent="0">
              <a:buNone/>
            </a:pPr>
            <a:r>
              <a:rPr kumimoji="1" lang="ja-JP" altLang="en-US" dirty="0"/>
              <a:t>＊幼児教育の積極的な位置づけ</a:t>
            </a:r>
            <a:endParaRPr kumimoji="1" lang="en-US" altLang="ja-JP" dirty="0"/>
          </a:p>
          <a:p>
            <a:pPr marL="0" indent="0">
              <a:buNone/>
            </a:pPr>
            <a:r>
              <a:rPr kumimoji="1" lang="ja-JP" altLang="en-US" dirty="0"/>
              <a:t>＊健康および安全の記載の見直し、虐待への対応、食育の推進</a:t>
            </a:r>
            <a:endParaRPr kumimoji="1" lang="en-US" altLang="ja-JP" dirty="0"/>
          </a:p>
          <a:p>
            <a:pPr marL="0" indent="0">
              <a:buNone/>
            </a:pPr>
            <a:r>
              <a:rPr kumimoji="1" lang="ja-JP" altLang="en-US" dirty="0"/>
              <a:t>＊子育て支援の関する章の新設</a:t>
            </a:r>
            <a:endParaRPr kumimoji="1" lang="en-US" altLang="ja-JP" dirty="0"/>
          </a:p>
          <a:p>
            <a:pPr marL="0" indent="0">
              <a:buNone/>
            </a:pPr>
            <a:r>
              <a:rPr kumimoji="1" lang="ja-JP" altLang="en-US" dirty="0"/>
              <a:t>＊職員の資質・専門性の向上の充実</a:t>
            </a:r>
            <a:endParaRPr kumimoji="1" lang="en-US" altLang="ja-JP" dirty="0"/>
          </a:p>
          <a:p>
            <a:pPr marL="0" indent="0">
              <a:buNone/>
            </a:pPr>
            <a:endParaRPr kumimoji="1" lang="ja-JP" altLang="en-US" dirty="0"/>
          </a:p>
        </p:txBody>
      </p:sp>
    </p:spTree>
    <p:extLst>
      <p:ext uri="{BB962C8B-B14F-4D97-AF65-F5344CB8AC3E}">
        <p14:creationId xmlns:p14="http://schemas.microsoft.com/office/powerpoint/2010/main" val="11838700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62C821A-ABC8-8978-1017-7DE193BF96CC}"/>
              </a:ext>
            </a:extLst>
          </p:cNvPr>
          <p:cNvSpPr>
            <a:spLocks noGrp="1"/>
          </p:cNvSpPr>
          <p:nvPr>
            <p:ph type="title"/>
          </p:nvPr>
        </p:nvSpPr>
        <p:spPr>
          <a:xfrm>
            <a:off x="838200" y="365125"/>
            <a:ext cx="10515600" cy="857185"/>
          </a:xfrm>
        </p:spPr>
        <p:txBody>
          <a:bodyPr>
            <a:normAutofit fontScale="90000"/>
          </a:bodyPr>
          <a:lstStyle/>
          <a:p>
            <a:r>
              <a:rPr kumimoji="1" lang="ja-JP" altLang="en-US" sz="4000" b="0" i="0" u="none" strike="noStrike" kern="1200" cap="none" spc="0" normalizeH="0" baseline="0" noProof="0" dirty="0">
                <a:ln>
                  <a:noFill/>
                </a:ln>
                <a:solidFill>
                  <a:prstClr val="black"/>
                </a:solidFill>
                <a:effectLst/>
                <a:uLnTx/>
                <a:uFillTx/>
                <a:latin typeface="游ゴシック Light" panose="020F0302020204030204"/>
                <a:ea typeface="游ゴシック Light" panose="020B0300000000000000" pitchFamily="50" charset="-128"/>
                <a:cs typeface="+mj-cs"/>
              </a:rPr>
              <a:t>平成の保育内容の変遷⑥</a:t>
            </a:r>
            <a:br>
              <a:rPr kumimoji="1" lang="en-US" altLang="ja-JP" sz="4000" b="0" i="0" u="none" strike="noStrike" kern="1200" cap="none" spc="0" normalizeH="0" baseline="0" noProof="0" dirty="0">
                <a:ln>
                  <a:noFill/>
                </a:ln>
                <a:solidFill>
                  <a:prstClr val="black"/>
                </a:solidFill>
                <a:effectLst/>
                <a:uLnTx/>
                <a:uFillTx/>
                <a:latin typeface="游ゴシック Light" panose="020F0302020204030204"/>
                <a:ea typeface="游ゴシック Light" panose="020B0300000000000000" pitchFamily="50" charset="-128"/>
                <a:cs typeface="+mj-cs"/>
              </a:rPr>
            </a:br>
            <a:endParaRPr kumimoji="1" lang="ja-JP" altLang="en-US" dirty="0"/>
          </a:p>
        </p:txBody>
      </p:sp>
      <p:sp>
        <p:nvSpPr>
          <p:cNvPr id="3" name="コンテンツ プレースホルダー 2">
            <a:extLst>
              <a:ext uri="{FF2B5EF4-FFF2-40B4-BE49-F238E27FC236}">
                <a16:creationId xmlns:a16="http://schemas.microsoft.com/office/drawing/2014/main" id="{4231B897-FFED-355F-EF35-EE3E201A2508}"/>
              </a:ext>
            </a:extLst>
          </p:cNvPr>
          <p:cNvSpPr>
            <a:spLocks noGrp="1"/>
          </p:cNvSpPr>
          <p:nvPr>
            <p:ph idx="1"/>
          </p:nvPr>
        </p:nvSpPr>
        <p:spPr>
          <a:xfrm>
            <a:off x="838200" y="948548"/>
            <a:ext cx="10515600" cy="4351338"/>
          </a:xfrm>
        </p:spPr>
        <p:txBody>
          <a:bodyPr/>
          <a:lstStyle/>
          <a:p>
            <a:pPr marL="0" indent="0">
              <a:buNone/>
            </a:pPr>
            <a:endParaRPr kumimoji="1" lang="en-US" altLang="ja-JP" dirty="0"/>
          </a:p>
          <a:p>
            <a:pPr marL="0" indent="0">
              <a:buNone/>
            </a:pPr>
            <a:r>
              <a:rPr kumimoji="1" lang="ja-JP" altLang="en-US" dirty="0"/>
              <a:t>（１）乳児・・１歳</a:t>
            </a:r>
            <a:r>
              <a:rPr lang="ja-JP" altLang="en-US" dirty="0"/>
              <a:t>児以上３歳児未満の保育に関する記載の充実</a:t>
            </a:r>
            <a:endParaRPr lang="en-US" altLang="ja-JP" dirty="0"/>
          </a:p>
          <a:p>
            <a:pPr marL="0" indent="0">
              <a:buNone/>
            </a:pPr>
            <a:r>
              <a:rPr kumimoji="1" lang="ja-JP" altLang="en-US" dirty="0"/>
              <a:t>（２）保育所保育における幼児教育の積極的な位置づけ</a:t>
            </a:r>
            <a:endParaRPr kumimoji="1" lang="en-US" altLang="ja-JP" dirty="0"/>
          </a:p>
          <a:p>
            <a:pPr marL="0" indent="0">
              <a:buNone/>
            </a:pPr>
            <a:r>
              <a:rPr lang="ja-JP" altLang="en-US" dirty="0"/>
              <a:t>（３）子供の育ちをめぐる環境の変化を踏まえた健康及び安全の記載の見直し</a:t>
            </a:r>
            <a:endParaRPr lang="en-US" altLang="ja-JP" dirty="0"/>
          </a:p>
          <a:p>
            <a:pPr marL="0" indent="0">
              <a:buNone/>
            </a:pPr>
            <a:r>
              <a:rPr kumimoji="1" lang="ja-JP" altLang="en-US" dirty="0"/>
              <a:t>（４</a:t>
            </a:r>
            <a:r>
              <a:rPr lang="en-US" altLang="ja-JP" dirty="0"/>
              <a:t>)</a:t>
            </a:r>
            <a:r>
              <a:rPr lang="ja-JP" altLang="en-US" dirty="0"/>
              <a:t>保護者・家庭及び地域と連携した子育て支援の必要性</a:t>
            </a:r>
            <a:endParaRPr lang="en-US" altLang="ja-JP" dirty="0"/>
          </a:p>
          <a:p>
            <a:pPr marL="0" indent="0">
              <a:buNone/>
            </a:pPr>
            <a:r>
              <a:rPr lang="ja-JP" altLang="en-US" dirty="0"/>
              <a:t>（５）教員の資質・専門性の向上</a:t>
            </a:r>
            <a:endParaRPr lang="en-US" altLang="ja-JP" dirty="0"/>
          </a:p>
          <a:p>
            <a:pPr marL="0" indent="0">
              <a:buNone/>
            </a:pPr>
            <a:r>
              <a:rPr lang="en-US" altLang="ja-JP" dirty="0"/>
              <a:t>※</a:t>
            </a:r>
            <a:r>
              <a:rPr lang="ja-JP" altLang="en-US" dirty="0"/>
              <a:t>保育所保育指針Ｐ４～６</a:t>
            </a:r>
            <a:endParaRPr lang="en-US" altLang="ja-JP" dirty="0"/>
          </a:p>
          <a:p>
            <a:pPr marL="0" indent="0">
              <a:buNone/>
            </a:pPr>
            <a:endParaRPr kumimoji="1" lang="ja-JP" altLang="en-US" dirty="0"/>
          </a:p>
        </p:txBody>
      </p:sp>
    </p:spTree>
    <p:extLst>
      <p:ext uri="{BB962C8B-B14F-4D97-AF65-F5344CB8AC3E}">
        <p14:creationId xmlns:p14="http://schemas.microsoft.com/office/powerpoint/2010/main" val="389918669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TotalTime>
  <Words>670</Words>
  <Application>Microsoft Office PowerPoint</Application>
  <PresentationFormat>ワイド画面</PresentationFormat>
  <Paragraphs>65</Paragraphs>
  <Slides>7</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7</vt:i4>
      </vt:variant>
    </vt:vector>
  </HeadingPairs>
  <TitlesOfParts>
    <vt:vector size="11" baseType="lpstr">
      <vt:lpstr>游ゴシック</vt:lpstr>
      <vt:lpstr>游ゴシック Light</vt:lpstr>
      <vt:lpstr>Arial</vt:lpstr>
      <vt:lpstr>Office テーマ</vt:lpstr>
      <vt:lpstr>保育原理　第４回目</vt:lpstr>
      <vt:lpstr>平成の保育内容の変遷①</vt:lpstr>
      <vt:lpstr>平成の保育内容の変遷② </vt:lpstr>
      <vt:lpstr>平成の保育内容の変遷③ </vt:lpstr>
      <vt:lpstr>平成の保育内容の変遷④ </vt:lpstr>
      <vt:lpstr>平成の保育内容の変遷⑤ </vt:lpstr>
      <vt:lpstr>平成の保育内容の変遷⑥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保育内容の歴史的変遷</dc:title>
  <dc:creator>かず 佐々木和</dc:creator>
  <cp:lastModifiedBy>佐々木和</cp:lastModifiedBy>
  <cp:revision>16</cp:revision>
  <dcterms:created xsi:type="dcterms:W3CDTF">2020-06-28T23:33:42Z</dcterms:created>
  <dcterms:modified xsi:type="dcterms:W3CDTF">2024-05-01T06:36:50Z</dcterms:modified>
</cp:coreProperties>
</file>